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88" r:id="rId5"/>
    <p:sldId id="268" r:id="rId6"/>
    <p:sldId id="292" r:id="rId7"/>
    <p:sldId id="291" r:id="rId8"/>
    <p:sldId id="297" r:id="rId9"/>
    <p:sldId id="289" r:id="rId10"/>
    <p:sldId id="298" r:id="rId11"/>
    <p:sldId id="290" r:id="rId12"/>
    <p:sldId id="296" r:id="rId13"/>
    <p:sldId id="295" r:id="rId14"/>
    <p:sldId id="294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4494"/>
    <a:srgbClr val="CCCCFF"/>
    <a:srgbClr val="A5A5A5"/>
    <a:srgbClr val="C9C9C9"/>
    <a:srgbClr val="DDEEFF"/>
    <a:srgbClr val="9999FF"/>
    <a:srgbClr val="9C1830"/>
    <a:srgbClr val="004F9B"/>
    <a:srgbClr val="3D3D3D"/>
    <a:srgbClr val="929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BCB4C4-5748-E88A-A079-8D5ECA0AD212}" v="1" dt="2021-10-12T15:44:06.980"/>
    <p1510:client id="{8339D182-EBE0-4145-9A6C-D6E3C1AD6AEA}" v="156" dt="2021-10-09T18:33:46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08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8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E98FF-7A4C-46E4-A9AC-599150987941}" type="datetimeFigureOut">
              <a:rPr lang="en-GB" smtClean="0"/>
              <a:t>17/10/2022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0CEF1-B6FC-40AB-B45B-05B0850A47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293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69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22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953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31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16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89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31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4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81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91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7738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538F0-569C-464B-B843-5DF6A5CEBDD2}" type="datetimeFigureOut">
              <a:rPr lang="en-GB" smtClean="0"/>
              <a:t>17/10/2022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D8230-E26A-4511-A4EA-A524C6168C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77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Efhslds52wg?feature=oembed" TargetMode="Externa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gr3g0IFSZI0?feature=oembed" TargetMode="Externa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wj_uyxJe_1I?feature=oembed" TargetMode="Externa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wG8uxjCgrYQ?feature=oembed" TargetMode="Externa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csAaAbJdkX0?feature=oembed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cI3OYGnw9Cw?feature=oembed" TargetMode="Externa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4E1nsT_tS8c?feature=oembed" TargetMode="Externa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vWJEWpfOnA?feature=oembed" TargetMode="Externa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ThENs63QBxw?feature=oembed" TargetMode="Externa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6Jars6ZUdc?feature=oembed" TargetMode="Externa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4275" y="2159135"/>
            <a:ext cx="7491668" cy="33547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7200" b="1" dirty="0">
                <a:solidFill>
                  <a:srgbClr val="3D3D3D"/>
                </a:solidFill>
                <a:latin typeface="Fsjoey"/>
                <a:cs typeface="Arial" panose="020B0604020202020204" pitchFamily="34" charset="0"/>
              </a:rPr>
              <a:t>Online Prospectus</a:t>
            </a:r>
          </a:p>
          <a:p>
            <a:pPr algn="ctr"/>
            <a:r>
              <a:rPr lang="en-GB" sz="7200" b="1" dirty="0">
                <a:solidFill>
                  <a:srgbClr val="3D3D3D"/>
                </a:solidFill>
                <a:latin typeface="Fsjoey"/>
                <a:cs typeface="Arial" panose="020B0604020202020204" pitchFamily="34" charset="0"/>
              </a:rPr>
              <a:t>2021-22</a:t>
            </a:r>
            <a:endParaRPr lang="en-GB" sz="7200" dirty="0">
              <a:solidFill>
                <a:srgbClr val="3F3F3F"/>
              </a:solidFill>
              <a:latin typeface="Fsjoey"/>
              <a:cs typeface="Arial" panose="020B0604020202020204" pitchFamily="34" charset="0"/>
            </a:endParaRPr>
          </a:p>
          <a:p>
            <a:pPr algn="ctr"/>
            <a:endParaRPr lang="en-GB" sz="1400" dirty="0">
              <a:solidFill>
                <a:srgbClr val="3F3F3F"/>
              </a:solidFill>
              <a:latin typeface="Fsjoey"/>
              <a:cs typeface="Calibri" panose="020F0502020204030204" pitchFamily="34" charset="0"/>
            </a:endParaRPr>
          </a:p>
          <a:p>
            <a:pPr algn="ctr"/>
            <a:endParaRPr lang="en-GB" sz="5400" dirty="0">
              <a:solidFill>
                <a:srgbClr val="3F3F3F"/>
              </a:solidFill>
              <a:latin typeface="Fsjoey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181478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EF13D63-039A-4DCC-B970-6C6146EE70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3" t="10386" r="29695" b="53465"/>
          <a:stretch/>
        </p:blipFill>
        <p:spPr>
          <a:xfrm>
            <a:off x="4572000" y="913960"/>
            <a:ext cx="4572000" cy="5030080"/>
          </a:xfrm>
          <a:prstGeom prst="ellipse">
            <a:avLst/>
          </a:prstGeom>
        </p:spPr>
      </p:pic>
      <p:pic>
        <p:nvPicPr>
          <p:cNvPr id="8" name="Picture 7" descr="Text&#10;&#10;Description automatically generated with medium confidence">
            <a:extLst>
              <a:ext uri="{FF2B5EF4-FFF2-40B4-BE49-F238E27FC236}">
                <a16:creationId xmlns:a16="http://schemas.microsoft.com/office/drawing/2014/main" id="{7DA93941-0665-42F6-9915-F754422CC3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576" y="5633686"/>
            <a:ext cx="2865120" cy="874039"/>
          </a:xfrm>
          <a:prstGeom prst="rect">
            <a:avLst/>
          </a:prstGeom>
        </p:spPr>
      </p:pic>
      <p:pic>
        <p:nvPicPr>
          <p:cNvPr id="3" name="Picture 2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D9151B96-9374-4A33-809C-35DB37D15A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469" y="411036"/>
            <a:ext cx="4640813" cy="1638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33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584775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Miss Hanquinioux – Assistant Headteacher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SLT Insights - Miss Hanquinioux - Armthorpe Academy VOE 2021">
            <a:hlinkClick r:id="" action="ppaction://media"/>
            <a:extLst>
              <a:ext uri="{FF2B5EF4-FFF2-40B4-BE49-F238E27FC236}">
                <a16:creationId xmlns:a16="http://schemas.microsoft.com/office/drawing/2014/main" id="{3026AC87-5218-46FF-A5F2-5A46385A40F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971478"/>
            <a:ext cx="8611235" cy="547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75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584775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Mrs Moulton – Director of Pastoral Care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SLT Insights - Mrs Moulton - Armthorpe Academy VOE 2021">
            <a:hlinkClick r:id="" action="ppaction://media"/>
            <a:extLst>
              <a:ext uri="{FF2B5EF4-FFF2-40B4-BE49-F238E27FC236}">
                <a16:creationId xmlns:a16="http://schemas.microsoft.com/office/drawing/2014/main" id="{FAA00FA1-B64D-496F-B24E-5031606A689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971478"/>
            <a:ext cx="8699191" cy="547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41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Our Wonderful Year 11 Students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Student Leadership Team - Armthorpe Academy VOE 2021">
            <a:hlinkClick r:id="" action="ppaction://media"/>
            <a:extLst>
              <a:ext uri="{FF2B5EF4-FFF2-40B4-BE49-F238E27FC236}">
                <a16:creationId xmlns:a16="http://schemas.microsoft.com/office/drawing/2014/main" id="{0040B1B3-8FC1-4ED3-B5E7-48309D2D732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971478"/>
            <a:ext cx="8611235" cy="543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18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Welcome from the Headteacher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Welcome Video - Armthorpe Academy VOE 2021">
            <a:hlinkClick r:id="" action="ppaction://media"/>
            <a:extLst>
              <a:ext uri="{FF2B5EF4-FFF2-40B4-BE49-F238E27FC236}">
                <a16:creationId xmlns:a16="http://schemas.microsoft.com/office/drawing/2014/main" id="{DC2FF760-7FA8-4831-8325-18374B42C5D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971478"/>
            <a:ext cx="8699191" cy="534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7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Our School Values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6" name="Online Media 1" title="Armthorpe Our Vision">
            <a:hlinkClick r:id="" action="ppaction://media"/>
            <a:extLst>
              <a:ext uri="{FF2B5EF4-FFF2-40B4-BE49-F238E27FC236}">
                <a16:creationId xmlns:a16="http://schemas.microsoft.com/office/drawing/2014/main" id="{5A788134-16FA-477A-9783-AF531FBF8D0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828372"/>
            <a:ext cx="8720542" cy="570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42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Celebrating Success: Recognising Our Values</a:t>
            </a:r>
          </a:p>
          <a:p>
            <a:endParaRPr lang="en-GB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Armthorpe Academy Roundup - July 2021">
            <a:hlinkClick r:id="" action="ppaction://media"/>
            <a:extLst>
              <a:ext uri="{FF2B5EF4-FFF2-40B4-BE49-F238E27FC236}">
                <a16:creationId xmlns:a16="http://schemas.microsoft.com/office/drawing/2014/main" id="{9091F11D-EE25-4143-B9CA-E3D8E6A0428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890702"/>
            <a:ext cx="8611235" cy="551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7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Year 7 Discussing their Transition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Armthorpe Transition 2021">
            <a:hlinkClick r:id="" action="ppaction://media"/>
            <a:extLst>
              <a:ext uri="{FF2B5EF4-FFF2-40B4-BE49-F238E27FC236}">
                <a16:creationId xmlns:a16="http://schemas.microsoft.com/office/drawing/2014/main" id="{F778F0F2-313B-4F48-880F-5FC8A569A4A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971478"/>
            <a:ext cx="8611235" cy="5558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24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Mr Abraham – Deputy Headteacher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SLT Insights - Mr Abraham - Armthorpe Academy VOE 2021">
            <a:hlinkClick r:id="" action="ppaction://media"/>
            <a:extLst>
              <a:ext uri="{FF2B5EF4-FFF2-40B4-BE49-F238E27FC236}">
                <a16:creationId xmlns:a16="http://schemas.microsoft.com/office/drawing/2014/main" id="{298B258A-221C-499F-9001-AD6D12E15F3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895739"/>
            <a:ext cx="8676688" cy="558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99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Enrichment Opportunities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1A471E-DE7F-488A-A76F-F54AF157E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04" y="784541"/>
            <a:ext cx="8699191" cy="5744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9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 advClick="0" advTm="10000"/>
    </mc:Choice>
    <mc:Fallback xmlns="">
      <p:transition spd="slow" advClick="0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Mrs Donkin – Assistant Headteacher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2" name="Online Media 1" title="SLT Insights - Mrs Donkin - Armthorpe Academy VOE 2021">
            <a:hlinkClick r:id="" action="ppaction://media"/>
            <a:extLst>
              <a:ext uri="{FF2B5EF4-FFF2-40B4-BE49-F238E27FC236}">
                <a16:creationId xmlns:a16="http://schemas.microsoft.com/office/drawing/2014/main" id="{4146A93A-851F-4CA2-834C-D056241732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1042119"/>
            <a:ext cx="8611235" cy="53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94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626431"/>
            <a:ext cx="9144000" cy="53074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2404" y="66887"/>
            <a:ext cx="8699191" cy="646331"/>
          </a:xfrm>
          <a:prstGeom prst="rect">
            <a:avLst/>
          </a:prstGeom>
          <a:solidFill>
            <a:srgbClr val="3D4494"/>
          </a:solidFill>
          <a:ln>
            <a:noFill/>
          </a:ln>
        </p:spPr>
        <p:txBody>
          <a:bodyPr wrap="square" rtlCol="0" anchor="t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  <a:latin typeface="Fsjoey"/>
                <a:cs typeface="Arial" panose="020B0604020202020204" pitchFamily="34" charset="0"/>
              </a:rPr>
              <a:t>Year 8 Discussing their Transition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F3B5712-0695-42C2-A559-C1244901F4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2734" y="182041"/>
            <a:ext cx="1420905" cy="434272"/>
          </a:xfrm>
          <a:prstGeom prst="rect">
            <a:avLst/>
          </a:prstGeom>
        </p:spPr>
      </p:pic>
      <p:pic>
        <p:nvPicPr>
          <p:cNvPr id="6" name="Online Media 5" title="Y8 Talking Heads - Armthorpe Academy VOE 2021">
            <a:hlinkClick r:id="" action="ppaction://media"/>
            <a:extLst>
              <a:ext uri="{FF2B5EF4-FFF2-40B4-BE49-F238E27FC236}">
                <a16:creationId xmlns:a16="http://schemas.microsoft.com/office/drawing/2014/main" id="{03CF5280-A614-4E3C-AE6D-C7BA7532116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2404" y="971478"/>
            <a:ext cx="8699191" cy="5504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7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08CEBBE5C1E44293D9F8702FAB276E" ma:contentTypeVersion="13" ma:contentTypeDescription="Create a new document." ma:contentTypeScope="" ma:versionID="4c0ce66504281f9513b87ccebfc7bff3">
  <xsd:schema xmlns:xsd="http://www.w3.org/2001/XMLSchema" xmlns:xs="http://www.w3.org/2001/XMLSchema" xmlns:p="http://schemas.microsoft.com/office/2006/metadata/properties" xmlns:ns2="15c14104-722e-4c5c-a618-30fae2af6791" xmlns:ns3="8d4971f4-e327-40b2-845e-7704d7abfdf2" targetNamespace="http://schemas.microsoft.com/office/2006/metadata/properties" ma:root="true" ma:fieldsID="ac91311526e6c4b891e4040060de1417" ns2:_="" ns3:_="">
    <xsd:import namespace="15c14104-722e-4c5c-a618-30fae2af6791"/>
    <xsd:import namespace="8d4971f4-e327-40b2-845e-7704d7abfd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14104-722e-4c5c-a618-30fae2af679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4971f4-e327-40b2-845e-7704d7abf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38522A-2B1F-4D62-A68C-982D205BF7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32F6E5-75AE-495F-8B33-7AE836A73B28}">
  <ds:schemaRefs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15c14104-722e-4c5c-a618-30fae2af6791"/>
    <ds:schemaRef ds:uri="http://schemas.microsoft.com/office/infopath/2007/PartnerControls"/>
    <ds:schemaRef ds:uri="8d4971f4-e327-40b2-845e-7704d7abfdf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0688D48-D4B1-4E67-A60A-2FDC467BF7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c14104-722e-4c5c-a618-30fae2af6791"/>
    <ds:schemaRef ds:uri="8d4971f4-e327-40b2-845e-7704d7abf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</Words>
  <Application>Microsoft Office PowerPoint</Application>
  <PresentationFormat>On-screen Show (4:3)</PresentationFormat>
  <Paragraphs>13</Paragraphs>
  <Slides>12</Slides>
  <Notes>0</Notes>
  <HiddenSlides>0</HiddenSlides>
  <MMClips>10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Fsjoey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ClaytonD</dc:creator>
  <cp:lastModifiedBy>James Beswick</cp:lastModifiedBy>
  <cp:revision>262</cp:revision>
  <dcterms:created xsi:type="dcterms:W3CDTF">2019-03-21T15:42:05Z</dcterms:created>
  <dcterms:modified xsi:type="dcterms:W3CDTF">2022-10-17T09:19:23Z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0x010100C008CEBBE5C1E44293D9F8702FAB276E</vt:lpwstr>
  </property>
</Properties>
</file>